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59" r:id="rId4"/>
    <p:sldId id="260" r:id="rId5"/>
    <p:sldId id="261" r:id="rId6"/>
    <p:sldId id="262" r:id="rId7"/>
    <p:sldId id="264" r:id="rId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8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06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08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22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13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26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004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8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75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600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383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C43F9-C3E0-4C2D-ABB8-EE2214DF7A84}" type="datetimeFigureOut">
              <a:rPr lang="sv-SE" smtClean="0"/>
              <a:t>2021-04-14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92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ofi.memberlink.d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dreyer@clin-au.dk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marie.oxenboell-collet@regionh.d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Hege.Haugdahl@helse-nordtrondelag.no" TargetMode="External"/><Relationship Id="rId4" Type="http://schemas.openxmlformats.org/officeDocument/2006/relationships/hyperlink" Target="mailto:anetth.granberg-axell@regionhalland.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Årsberättelse för NOFI-året 2020</a:t>
            </a:r>
            <a:r>
              <a:rPr lang="sv-SE" dirty="0"/>
              <a:t/>
            </a:r>
            <a:br>
              <a:rPr lang="sv-SE" dirty="0"/>
            </a:br>
            <a:r>
              <a:rPr lang="sv-SE" sz="2400" dirty="0" smtClean="0"/>
              <a:t>och välkomna till </a:t>
            </a:r>
            <a:r>
              <a:rPr lang="sv-SE" sz="2400" dirty="0" err="1" smtClean="0"/>
              <a:t>NOFIs</a:t>
            </a:r>
            <a:r>
              <a:rPr lang="sv-SE" sz="2400" dirty="0" smtClean="0"/>
              <a:t> första digitala årsmöte!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 </a:t>
            </a:r>
            <a:br>
              <a:rPr lang="sv-SE" dirty="0" smtClean="0"/>
            </a:br>
            <a:r>
              <a:rPr lang="sv-SE" sz="2700" dirty="0" smtClean="0"/>
              <a:t>http://www.nofi.info/</a:t>
            </a:r>
            <a:endParaRPr lang="sv-SE" sz="2700" dirty="0"/>
          </a:p>
        </p:txBody>
      </p:sp>
      <p:pic>
        <p:nvPicPr>
          <p:cNvPr id="4" name="Platshållare för innehåll 3" descr="CG4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152444" y="3244334"/>
            <a:ext cx="283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u="sng" dirty="0">
                <a:solidFill>
                  <a:srgbClr val="0563C1"/>
                </a:solidFill>
                <a:latin typeface="Calibri" panose="020F0502020204030204" pitchFamily="34" charset="0"/>
                <a:hlinkClick r:id="rId3"/>
              </a:rPr>
              <a:t>https://nofi.memberlink.dk/</a:t>
            </a:r>
            <a:endParaRPr lang="sv-SE" dirty="0"/>
          </a:p>
        </p:txBody>
      </p:sp>
      <p:pic>
        <p:nvPicPr>
          <p:cNvPr id="6" name="Picture 5" descr="Fil:Scandinavia flags Norway.svg –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1800000" cy="1800000"/>
          </a:xfrm>
          <a:prstGeom prst="rect">
            <a:avLst/>
          </a:prstGeom>
        </p:spPr>
      </p:pic>
      <p:pic>
        <p:nvPicPr>
          <p:cNvPr id="8" name="Picture 7" descr="Wikipedista:Makele-90 – Wikipedi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91" y="4568824"/>
            <a:ext cx="1312524" cy="864000"/>
          </a:xfrm>
          <a:prstGeom prst="rect">
            <a:avLst/>
          </a:prstGeom>
        </p:spPr>
      </p:pic>
      <p:pic>
        <p:nvPicPr>
          <p:cNvPr id="9" name="Picture 8" descr="파일:Nuvola Icelandic flag.svg - 위키백과, 우리 모두의 백과사전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592" y="5196015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7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23757"/>
          </a:xfrm>
        </p:spPr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Temadag 2020 den 5e mars</a:t>
            </a: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Göteborg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70384" y="2129901"/>
            <a:ext cx="8229600" cy="4525963"/>
          </a:xfrm>
        </p:spPr>
        <p:txBody>
          <a:bodyPr>
            <a:normAutofit/>
          </a:bodyPr>
          <a:lstStyle/>
          <a:p>
            <a:r>
              <a:rPr lang="sv-SE" sz="2400" dirty="0" smtClean="0"/>
              <a:t>Årsmöte i Göteborg genomfördes</a:t>
            </a:r>
            <a:r>
              <a:rPr lang="nb-NO" sz="2400" dirty="0" smtClean="0"/>
              <a:t> i kombination av digitalt och fysiskt möte</a:t>
            </a:r>
          </a:p>
          <a:p>
            <a:r>
              <a:rPr lang="sv-SE" sz="2400" dirty="0" smtClean="0"/>
              <a:t>Gemensamt restaurangbesök för närvarande medlemmar </a:t>
            </a:r>
            <a:endParaRPr lang="sv-SE" sz="2400" dirty="0"/>
          </a:p>
          <a:p>
            <a:r>
              <a:rPr lang="sv-SE" sz="2400" dirty="0" smtClean="0"/>
              <a:t>Årets tema 2020 var: Fundamentals </a:t>
            </a:r>
            <a:r>
              <a:rPr lang="sv-SE" sz="2400" dirty="0" err="1" smtClean="0"/>
              <a:t>of</a:t>
            </a:r>
            <a:r>
              <a:rPr lang="sv-SE" sz="2400" dirty="0" smtClean="0"/>
              <a:t> Care – stort tack till alla </a:t>
            </a:r>
          </a:p>
          <a:p>
            <a:pPr marL="0" indent="0">
              <a:buNone/>
            </a:pPr>
            <a:r>
              <a:rPr lang="sv-SE" sz="2400" dirty="0"/>
              <a:t> </a:t>
            </a:r>
            <a:r>
              <a:rPr lang="sv-SE" sz="2400" dirty="0" smtClean="0"/>
              <a:t>    som presenterade!</a:t>
            </a:r>
          </a:p>
          <a:p>
            <a:r>
              <a:rPr lang="sv-SE" sz="2400" dirty="0" smtClean="0"/>
              <a:t>Medlemsavgift kvarstod om 250 SEK</a:t>
            </a:r>
          </a:p>
          <a:p>
            <a:r>
              <a:rPr lang="sv-SE" sz="2400" dirty="0" smtClean="0"/>
              <a:t>Deltagande i konferens 500 SEK/medlemmar resp. 1000 SEK för icke-medlemmar</a:t>
            </a:r>
          </a:p>
          <a:p>
            <a:r>
              <a:rPr lang="sv-SE" sz="2400" dirty="0" smtClean="0"/>
              <a:t>Styrelsen konstituerades – en ny deltagare</a:t>
            </a:r>
          </a:p>
          <a:p>
            <a:pPr marL="0" indent="0">
              <a:buNone/>
            </a:pPr>
            <a:endParaRPr lang="sv-SE" sz="2400" dirty="0" smtClean="0"/>
          </a:p>
          <a:p>
            <a:endParaRPr lang="sv-SE" sz="20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661248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File:Barken Viking i Göteborg.JP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77901"/>
            <a:ext cx="1754000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6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Styrelsens medlemmar 2020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 smtClean="0"/>
              <a:t>Berit Lindahl, </a:t>
            </a:r>
            <a:r>
              <a:rPr lang="sv-SE" sz="2000" dirty="0" smtClean="0"/>
              <a:t>Ordförande. </a:t>
            </a:r>
            <a:r>
              <a:rPr lang="sv-SE" sz="2000" dirty="0" smtClean="0"/>
              <a:t>Lunds Universitet &amp; Högskolan i Borås </a:t>
            </a:r>
          </a:p>
          <a:p>
            <a:r>
              <a:rPr lang="sv-SE" sz="2000" dirty="0" smtClean="0"/>
              <a:t>Thomas Eriksson, kassör. Högskolan i Borås </a:t>
            </a:r>
          </a:p>
          <a:p>
            <a:r>
              <a:rPr lang="sv-SE" sz="2000" dirty="0" smtClean="0"/>
              <a:t>Britt </a:t>
            </a:r>
            <a:r>
              <a:rPr lang="sv-SE" sz="2000" dirty="0" err="1" smtClean="0"/>
              <a:t>Sætre</a:t>
            </a:r>
            <a:r>
              <a:rPr lang="sv-SE" sz="2000" dirty="0" smtClean="0"/>
              <a:t> Hansen, </a:t>
            </a:r>
            <a:r>
              <a:rPr lang="sv-SE" sz="2000" dirty="0" smtClean="0"/>
              <a:t>Sekreterare. </a:t>
            </a:r>
            <a:r>
              <a:rPr lang="sv-SE" sz="2000" dirty="0" smtClean="0"/>
              <a:t>Universitetet i Stavanger</a:t>
            </a:r>
          </a:p>
          <a:p>
            <a:r>
              <a:rPr lang="sv-SE" sz="2000" dirty="0" smtClean="0"/>
              <a:t>Kristin Halvorsen, Vice Ordförande. Oslo </a:t>
            </a:r>
            <a:r>
              <a:rPr lang="sv-SE" sz="2000" dirty="0" err="1" smtClean="0"/>
              <a:t>Met</a:t>
            </a:r>
            <a:r>
              <a:rPr lang="sv-SE" sz="2000" dirty="0" smtClean="0"/>
              <a:t> &amp; </a:t>
            </a:r>
            <a:r>
              <a:rPr lang="sv-SE" sz="2000" dirty="0"/>
              <a:t>Universitetet i Stavanger</a:t>
            </a:r>
            <a:endParaRPr lang="sv-SE" sz="2000" dirty="0" smtClean="0"/>
          </a:p>
          <a:p>
            <a:r>
              <a:rPr lang="sv-SE" sz="2000" dirty="0" err="1" smtClean="0"/>
              <a:t>Ranveig</a:t>
            </a:r>
            <a:r>
              <a:rPr lang="sv-SE" sz="2000" dirty="0" smtClean="0"/>
              <a:t> Lind, </a:t>
            </a:r>
            <a:r>
              <a:rPr lang="sv-SE" sz="2000" dirty="0"/>
              <a:t>Forskningsansvarig</a:t>
            </a:r>
            <a:r>
              <a:rPr lang="sv-SE" sz="2000" i="1" dirty="0"/>
              <a:t> </a:t>
            </a:r>
            <a:r>
              <a:rPr lang="sv-SE" sz="2000" i="1" dirty="0" smtClean="0"/>
              <a:t>NOFI. </a:t>
            </a:r>
            <a:r>
              <a:rPr lang="sv-SE" sz="2000" dirty="0" smtClean="0"/>
              <a:t>Universitetet i Tromsö</a:t>
            </a:r>
          </a:p>
          <a:p>
            <a:r>
              <a:rPr lang="sv-SE" sz="2000" dirty="0" smtClean="0"/>
              <a:t>Janet Mattsson, Forskningsansvarig</a:t>
            </a:r>
            <a:r>
              <a:rPr lang="sv-SE" sz="2000" i="1" dirty="0" smtClean="0"/>
              <a:t> NOFI. </a:t>
            </a:r>
            <a:r>
              <a:rPr lang="sv-SE" sz="2000" dirty="0" smtClean="0"/>
              <a:t>Röda Korsets Högskola, Stockholm</a:t>
            </a:r>
          </a:p>
          <a:p>
            <a:r>
              <a:rPr lang="sv-SE" sz="2000" dirty="0" smtClean="0"/>
              <a:t>Janet </a:t>
            </a:r>
            <a:r>
              <a:rPr lang="sv-SE" sz="2000" dirty="0" err="1" smtClean="0"/>
              <a:t>Froulund</a:t>
            </a:r>
            <a:r>
              <a:rPr lang="sv-SE" sz="2000" dirty="0" smtClean="0"/>
              <a:t> Jensen, Kommunikation. Köpenhamns universitet och </a:t>
            </a:r>
            <a:r>
              <a:rPr lang="sv-SE" sz="2000" dirty="0" err="1" smtClean="0"/>
              <a:t>Anæstesiologisk</a:t>
            </a:r>
            <a:r>
              <a:rPr lang="sv-SE" sz="2000" dirty="0" smtClean="0"/>
              <a:t> </a:t>
            </a:r>
            <a:r>
              <a:rPr lang="sv-SE" sz="2000" dirty="0" err="1" smtClean="0"/>
              <a:t>afdeling</a:t>
            </a:r>
            <a:r>
              <a:rPr lang="sv-SE" sz="2000" dirty="0" smtClean="0"/>
              <a:t>, </a:t>
            </a:r>
            <a:r>
              <a:rPr lang="sv-SE" sz="2000" dirty="0" err="1" smtClean="0"/>
              <a:t>Holbæk</a:t>
            </a:r>
            <a:r>
              <a:rPr lang="sv-SE" sz="2000" dirty="0" smtClean="0"/>
              <a:t> </a:t>
            </a:r>
            <a:r>
              <a:rPr lang="sv-SE" sz="2000" dirty="0" err="1" smtClean="0"/>
              <a:t>Sygehus</a:t>
            </a:r>
            <a:r>
              <a:rPr lang="sv-SE" sz="2000" dirty="0" smtClean="0"/>
              <a:t>, </a:t>
            </a:r>
          </a:p>
          <a:p>
            <a:r>
              <a:rPr lang="sv-SE" sz="2000" dirty="0" smtClean="0"/>
              <a:t>Marie </a:t>
            </a:r>
            <a:r>
              <a:rPr lang="sv-SE" sz="2000" dirty="0" err="1" smtClean="0"/>
              <a:t>Oxenb</a:t>
            </a:r>
            <a:r>
              <a:rPr lang="sv-SE" sz="1600" dirty="0" err="1" smtClean="0"/>
              <a:t>Ø</a:t>
            </a:r>
            <a:r>
              <a:rPr lang="sv-SE" sz="2000" dirty="0" err="1" smtClean="0"/>
              <a:t>ll-Collet</a:t>
            </a:r>
            <a:r>
              <a:rPr lang="sv-SE" sz="2000" dirty="0" smtClean="0"/>
              <a:t>, Kommunikation, Rigshospitalet och Köpenhamns universitet </a:t>
            </a:r>
            <a:br>
              <a:rPr lang="sv-SE" sz="2000" dirty="0" smtClean="0"/>
            </a:br>
            <a:endParaRPr lang="sv-SE" sz="2000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263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b="1" dirty="0" smtClean="0"/>
              <a:t>Webmaster: </a:t>
            </a:r>
            <a:r>
              <a:rPr lang="sv-SE" dirty="0" smtClean="0"/>
              <a:t>Marie </a:t>
            </a:r>
            <a:r>
              <a:rPr lang="sv-SE" dirty="0" err="1"/>
              <a:t>Oxenb</a:t>
            </a:r>
            <a:r>
              <a:rPr lang="sv-SE" sz="2400" dirty="0" err="1"/>
              <a:t>Ø</a:t>
            </a:r>
            <a:r>
              <a:rPr lang="sv-SE" dirty="0" err="1"/>
              <a:t>ll-Collet</a:t>
            </a:r>
            <a:r>
              <a:rPr lang="sv-SE" dirty="0"/>
              <a:t>, </a:t>
            </a:r>
            <a:r>
              <a:rPr lang="sv-SE" dirty="0" smtClean="0">
                <a:hlinkClick r:id="rId2"/>
              </a:rPr>
              <a:t>marie.oxenboell-collet@regionh.dk</a:t>
            </a:r>
            <a:r>
              <a:rPr lang="sv-SE" dirty="0" smtClean="0"/>
              <a:t>  PhD-avhandling 2020 </a:t>
            </a:r>
          </a:p>
          <a:p>
            <a:endParaRPr lang="sv-SE" dirty="0" smtClean="0"/>
          </a:p>
          <a:p>
            <a:r>
              <a:rPr lang="sv-SE" b="1" dirty="0" smtClean="0"/>
              <a:t>Valberedning: </a:t>
            </a:r>
          </a:p>
          <a:p>
            <a:r>
              <a:rPr lang="sv-SE" dirty="0" smtClean="0"/>
              <a:t>Pia </a:t>
            </a:r>
            <a:r>
              <a:rPr lang="sv-SE" dirty="0" err="1" smtClean="0"/>
              <a:t>Dreyer</a:t>
            </a:r>
            <a:r>
              <a:rPr lang="sv-SE" dirty="0" smtClean="0"/>
              <a:t> Århus Universitet </a:t>
            </a:r>
            <a:r>
              <a:rPr lang="sv-SE" dirty="0" smtClean="0">
                <a:hlinkClick r:id="rId3"/>
              </a:rPr>
              <a:t>dreyer@clin-au.dk</a:t>
            </a:r>
            <a:endParaRPr lang="sv-SE" dirty="0" smtClean="0"/>
          </a:p>
          <a:p>
            <a:r>
              <a:rPr lang="sv-SE" dirty="0" err="1" smtClean="0"/>
              <a:t>Anetth</a:t>
            </a:r>
            <a:r>
              <a:rPr lang="sv-SE" dirty="0"/>
              <a:t> </a:t>
            </a:r>
            <a:r>
              <a:rPr lang="sv-SE" dirty="0" smtClean="0"/>
              <a:t>Granberg-Axell </a:t>
            </a:r>
            <a:r>
              <a:rPr lang="sv-SE" dirty="0" smtClean="0">
                <a:hlinkClick r:id="rId4"/>
              </a:rPr>
              <a:t>anetth.granberg-axell@regionhalland.se</a:t>
            </a:r>
            <a:endParaRPr lang="sv-SE" dirty="0" smtClean="0"/>
          </a:p>
          <a:p>
            <a:r>
              <a:rPr lang="sv-SE" dirty="0" err="1" smtClean="0"/>
              <a:t>Hege</a:t>
            </a:r>
            <a:r>
              <a:rPr lang="sv-SE" dirty="0" smtClean="0"/>
              <a:t> </a:t>
            </a:r>
            <a:r>
              <a:rPr lang="sv-SE" dirty="0" err="1" smtClean="0"/>
              <a:t>Selnes</a:t>
            </a:r>
            <a:r>
              <a:rPr lang="sv-SE" dirty="0" smtClean="0"/>
              <a:t> </a:t>
            </a:r>
            <a:r>
              <a:rPr lang="sv-SE" dirty="0" err="1" smtClean="0"/>
              <a:t>Haugdahl</a:t>
            </a:r>
            <a:r>
              <a:rPr lang="sv-SE" dirty="0" smtClean="0"/>
              <a:t> (N </a:t>
            </a:r>
            <a:r>
              <a:rPr lang="sv-SE" dirty="0" err="1"/>
              <a:t>Høgskolen</a:t>
            </a:r>
            <a:r>
              <a:rPr lang="sv-SE" dirty="0"/>
              <a:t> i Nord-Trøndelag, </a:t>
            </a:r>
            <a:r>
              <a:rPr lang="sv-SE" dirty="0" err="1"/>
              <a:t>Sykehuset</a:t>
            </a:r>
            <a:r>
              <a:rPr lang="sv-SE" dirty="0"/>
              <a:t> Levanger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>
                <a:hlinkClick r:id="rId5"/>
              </a:rPr>
              <a:t>Hege.Haugdahl@helse-nordtrondelag.no</a:t>
            </a:r>
            <a:endParaRPr lang="sv-SE" dirty="0" smtClean="0"/>
          </a:p>
          <a:p>
            <a:endParaRPr lang="sv-SE" dirty="0" smtClean="0"/>
          </a:p>
          <a:p>
            <a:r>
              <a:rPr lang="sv-SE" b="1" dirty="0" smtClean="0"/>
              <a:t>Revisor: </a:t>
            </a:r>
            <a:r>
              <a:rPr lang="sv-SE" dirty="0" err="1" smtClean="0"/>
              <a:t>Asgjerd</a:t>
            </a:r>
            <a:r>
              <a:rPr lang="sv-SE" dirty="0" smtClean="0"/>
              <a:t> </a:t>
            </a:r>
            <a:r>
              <a:rPr lang="sv-SE" dirty="0" err="1" smtClean="0"/>
              <a:t>Littlere</a:t>
            </a:r>
            <a:r>
              <a:rPr lang="sv-SE" dirty="0" smtClean="0"/>
              <a:t> Moi (No)</a:t>
            </a:r>
          </a:p>
          <a:p>
            <a:r>
              <a:rPr lang="sv-SE" b="1" dirty="0" smtClean="0"/>
              <a:t>Revisorsuppleant</a:t>
            </a:r>
            <a:r>
              <a:rPr lang="sv-SE" dirty="0" smtClean="0"/>
              <a:t>: Isabell Fridh (</a:t>
            </a:r>
            <a:r>
              <a:rPr lang="sv-SE" dirty="0" err="1" smtClean="0"/>
              <a:t>Swe</a:t>
            </a:r>
            <a:r>
              <a:rPr lang="sv-SE" dirty="0" smtClean="0"/>
              <a:t>) </a:t>
            </a:r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pplause PNG Transparent Images | PNG All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78200"/>
            <a:ext cx="1044000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/>
              <a:t>Innehåll som diskuterats i styrelsen under </a:t>
            </a:r>
            <a:r>
              <a:rPr lang="sv-SE" dirty="0" smtClean="0"/>
              <a:t>året </a:t>
            </a:r>
            <a:r>
              <a:rPr lang="sv-SE" sz="2200" dirty="0" smtClean="0"/>
              <a:t>(2020 – april 21):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sv-SE" sz="2400" dirty="0" smtClean="0"/>
              <a:t>Hemsidan – ny hemsida är publicerad av Marie O-C</a:t>
            </a:r>
          </a:p>
          <a:p>
            <a:r>
              <a:rPr lang="sv-SE" sz="2400" dirty="0" smtClean="0"/>
              <a:t>Problem med att inkludera smart registrering och betalning av medlemsavgift</a:t>
            </a:r>
          </a:p>
          <a:p>
            <a:r>
              <a:rPr lang="sv-SE" sz="2400" dirty="0" smtClean="0"/>
              <a:t>Rekrytering </a:t>
            </a:r>
            <a:r>
              <a:rPr lang="sv-SE" sz="2400" dirty="0"/>
              <a:t>av medlemmar - Nya medlemmar har anmält intresse för </a:t>
            </a:r>
            <a:r>
              <a:rPr lang="sv-SE" sz="2400" dirty="0" smtClean="0"/>
              <a:t>NOFI – avgift är ett problem! Frågan </a:t>
            </a:r>
            <a:r>
              <a:rPr lang="sv-SE" sz="2400" dirty="0" smtClean="0"/>
              <a:t>processas!</a:t>
            </a:r>
            <a:endParaRPr lang="sv-SE" sz="2400" dirty="0" smtClean="0"/>
          </a:p>
          <a:p>
            <a:r>
              <a:rPr lang="sv-SE" sz="2400" dirty="0" smtClean="0"/>
              <a:t>Fem möten i styrelsen har hållits - digitalt</a:t>
            </a:r>
            <a:endParaRPr lang="sv-SE" sz="2400" dirty="0"/>
          </a:p>
          <a:p>
            <a:r>
              <a:rPr lang="sv-SE" sz="2400" dirty="0" smtClean="0"/>
              <a:t>NOFI stipendium – en sökande har lämnat in för årsmötet 2021</a:t>
            </a:r>
          </a:p>
          <a:p>
            <a:r>
              <a:rPr lang="sv-SE" sz="2400" dirty="0" smtClean="0"/>
              <a:t>Planering och genomförande av temadag Oslo 11-12 November</a:t>
            </a:r>
          </a:p>
          <a:p>
            <a:r>
              <a:rPr lang="sv-SE" sz="2400" dirty="0" smtClean="0"/>
              <a:t>Kassa i balans men extra budgetmöte planeras</a:t>
            </a:r>
          </a:p>
          <a:p>
            <a:r>
              <a:rPr lang="sv-SE" sz="2400" dirty="0" smtClean="0"/>
              <a:t>Långsiktig </a:t>
            </a:r>
            <a:r>
              <a:rPr lang="sv-SE" sz="2400" dirty="0" smtClean="0"/>
              <a:t>budgetplanering </a:t>
            </a:r>
            <a:r>
              <a:rPr lang="sv-SE" sz="2400" dirty="0" smtClean="0"/>
              <a:t>och…..</a:t>
            </a:r>
          </a:p>
          <a:p>
            <a:r>
              <a:rPr lang="sv-SE" sz="2400" dirty="0"/>
              <a:t>Att genomföra digitala möten för medlemmar</a:t>
            </a:r>
          </a:p>
          <a:p>
            <a:endParaRPr lang="sv-SE" sz="2400" dirty="0" smtClean="0"/>
          </a:p>
          <a:p>
            <a:endParaRPr lang="sv-SE" sz="2400" dirty="0" smtClean="0"/>
          </a:p>
          <a:p>
            <a:endParaRPr lang="sv-SE" sz="24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1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23528" y="1695632"/>
            <a:ext cx="8229600" cy="4159589"/>
          </a:xfrm>
        </p:spPr>
        <p:txBody>
          <a:bodyPr>
            <a:normAutofit fontScale="92500" lnSpcReduction="10000"/>
          </a:bodyPr>
          <a:lstStyle/>
          <a:p>
            <a:r>
              <a:rPr lang="sv-SE" sz="2400" dirty="0" smtClean="0"/>
              <a:t>Systematisk litteraturöversikt om </a:t>
            </a:r>
            <a:r>
              <a:rPr lang="en-US" sz="2400" dirty="0" smtClean="0"/>
              <a:t>wellbeing</a:t>
            </a:r>
            <a:r>
              <a:rPr lang="sv-SE" sz="2400" dirty="0" smtClean="0"/>
              <a:t> – revidering 2020 och </a:t>
            </a:r>
            <a:r>
              <a:rPr lang="sv-SE" sz="2400" dirty="0" err="1" smtClean="0"/>
              <a:t>resubmit</a:t>
            </a:r>
            <a:r>
              <a:rPr lang="sv-SE" sz="2400" dirty="0" smtClean="0"/>
              <a:t> </a:t>
            </a:r>
            <a:r>
              <a:rPr lang="sv-SE" sz="2400" dirty="0" err="1" smtClean="0"/>
              <a:t>Febr</a:t>
            </a:r>
            <a:r>
              <a:rPr lang="sv-SE" sz="2400" dirty="0" smtClean="0"/>
              <a:t> </a:t>
            </a:r>
            <a:r>
              <a:rPr lang="sv-SE" sz="2400" dirty="0" smtClean="0"/>
              <a:t>2021 och….., </a:t>
            </a:r>
            <a:endParaRPr lang="sv-SE" sz="2400" dirty="0" smtClean="0"/>
          </a:p>
          <a:p>
            <a:r>
              <a:rPr lang="sv-SE" sz="2400" dirty="0" smtClean="0"/>
              <a:t>Ny plattform för hemsidan har vållat en del problem  vad gäller bankkontakter </a:t>
            </a:r>
          </a:p>
          <a:p>
            <a:r>
              <a:rPr lang="sv-SE" sz="2400" dirty="0" err="1" smtClean="0"/>
              <a:t>NOFIs</a:t>
            </a:r>
            <a:r>
              <a:rPr lang="sv-SE" sz="2400" dirty="0" smtClean="0"/>
              <a:t> Facebook sida (upprätthålls av Janet, Marie som är redaktörer!)  </a:t>
            </a:r>
          </a:p>
          <a:p>
            <a:r>
              <a:rPr lang="sv-SE" sz="2400" dirty="0" smtClean="0"/>
              <a:t>Ansökningar till </a:t>
            </a:r>
            <a:r>
              <a:rPr lang="sv-SE" sz="2400" dirty="0" err="1" smtClean="0"/>
              <a:t>NordForsk</a:t>
            </a:r>
            <a:r>
              <a:rPr lang="sv-SE" sz="2400" dirty="0" smtClean="0"/>
              <a:t> – intensivvård i relation till pandemin - inskickad men avslagits</a:t>
            </a:r>
          </a:p>
          <a:p>
            <a:r>
              <a:rPr lang="sv-SE" sz="2400" dirty="0" smtClean="0"/>
              <a:t>Planering av program för temadag 2021 påbörjas, </a:t>
            </a:r>
            <a:r>
              <a:rPr lang="sv-SE" sz="2400" dirty="0" err="1" smtClean="0"/>
              <a:t>omplaneras</a:t>
            </a:r>
            <a:r>
              <a:rPr lang="sv-SE" sz="2400" dirty="0" smtClean="0"/>
              <a:t> och flyttas fram till hösten 2021 pga. pandemin.</a:t>
            </a:r>
          </a:p>
          <a:p>
            <a:r>
              <a:rPr lang="en-US" sz="2400" dirty="0" err="1" smtClean="0"/>
              <a:t>Tema</a:t>
            </a:r>
            <a:r>
              <a:rPr lang="en-US" sz="2400" dirty="0" smtClean="0"/>
              <a:t>: Delirium </a:t>
            </a:r>
            <a:r>
              <a:rPr lang="en-US" sz="2400" dirty="0" err="1" smtClean="0"/>
              <a:t>samt</a:t>
            </a:r>
            <a:r>
              <a:rPr lang="en-US" sz="2400" dirty="0" smtClean="0"/>
              <a:t> </a:t>
            </a:r>
            <a:r>
              <a:rPr lang="en-US" sz="2400" dirty="0" err="1" smtClean="0"/>
              <a:t>erfaringer</a:t>
            </a:r>
            <a:r>
              <a:rPr lang="en-US" sz="2400" dirty="0" smtClean="0"/>
              <a:t> </a:t>
            </a:r>
            <a:r>
              <a:rPr lang="en-US" sz="2400" dirty="0" err="1" smtClean="0"/>
              <a:t>fra</a:t>
            </a:r>
            <a:r>
              <a:rPr lang="en-US" sz="2400" dirty="0" smtClean="0"/>
              <a:t> </a:t>
            </a:r>
            <a:r>
              <a:rPr lang="en-US" sz="2400" dirty="0" err="1" smtClean="0"/>
              <a:t>pandemin</a:t>
            </a:r>
            <a:r>
              <a:rPr lang="en-US" sz="2400" dirty="0" smtClean="0"/>
              <a:t>: </a:t>
            </a:r>
            <a:r>
              <a:rPr lang="en-US" sz="2400" dirty="0" err="1" smtClean="0"/>
              <a:t>Perspektiver</a:t>
            </a:r>
            <a:r>
              <a:rPr lang="en-US" sz="2400" dirty="0" smtClean="0"/>
              <a:t> 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pasient</a:t>
            </a:r>
            <a:r>
              <a:rPr lang="en-US" sz="2400" dirty="0"/>
              <a:t>, </a:t>
            </a:r>
            <a:r>
              <a:rPr lang="en-US" sz="2400" dirty="0" err="1"/>
              <a:t>pårørende</a:t>
            </a:r>
            <a:r>
              <a:rPr lang="en-US" sz="2400" dirty="0"/>
              <a:t>, </a:t>
            </a:r>
            <a:r>
              <a:rPr lang="en-US" sz="2400" dirty="0" err="1"/>
              <a:t>intensivsykepleiere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forskning</a:t>
            </a:r>
            <a:r>
              <a:rPr lang="en-US" sz="2400" dirty="0"/>
              <a:t> </a:t>
            </a:r>
            <a:endParaRPr lang="sv-SE" sz="2400" dirty="0"/>
          </a:p>
          <a:p>
            <a:endParaRPr lang="sv-SE" sz="2400" dirty="0" smtClean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721371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ree Images : business, businessman, businesswoman ...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 r="21266"/>
          <a:stretch/>
        </p:blipFill>
        <p:spPr>
          <a:xfrm>
            <a:off x="6516216" y="274638"/>
            <a:ext cx="1483221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Tack för uppmärksamheten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dirty="0" smtClean="0"/>
              <a:t>….och välkommen till Oslo och </a:t>
            </a:r>
            <a:r>
              <a:rPr lang="sv-SE" sz="2400" dirty="0" err="1" smtClean="0"/>
              <a:t>NOFIs</a:t>
            </a:r>
            <a:r>
              <a:rPr lang="sv-SE" sz="2400" dirty="0" smtClean="0"/>
              <a:t> temadag som hålls vid Oslo </a:t>
            </a:r>
            <a:r>
              <a:rPr lang="sv-SE" sz="2400" dirty="0" err="1" smtClean="0"/>
              <a:t>Met</a:t>
            </a:r>
            <a:r>
              <a:rPr lang="sv-SE" sz="2400" dirty="0"/>
              <a:t> </a:t>
            </a:r>
            <a:r>
              <a:rPr lang="sv-SE" sz="2400" dirty="0" smtClean="0"/>
              <a:t>11-12 November 2021</a:t>
            </a:r>
          </a:p>
          <a:p>
            <a:pPr marL="0" indent="0">
              <a:buNone/>
            </a:pPr>
            <a:endParaRPr lang="sv-SE" sz="2400" dirty="0" smtClean="0"/>
          </a:p>
          <a:p>
            <a:pPr marL="0" indent="0">
              <a:buNone/>
            </a:pPr>
            <a:r>
              <a:rPr lang="sv-SE" sz="2400" dirty="0" smtClean="0"/>
              <a:t>Vi hoppas att vi kan träffas fysiskt och tänker på alla fantastiska insatser som gjort av IVA-team runt om i världen under </a:t>
            </a:r>
            <a:r>
              <a:rPr lang="sv-SE" sz="2400" smtClean="0"/>
              <a:t>Covid-19 pandemin!</a:t>
            </a:r>
            <a:endParaRPr lang="sv-SE" sz="2400" dirty="0" smtClean="0"/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661248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6600438609_0b59e3f5e0_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135793"/>
            <a:ext cx="2769517" cy="176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616" y="5895330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461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462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     Årsberättelse för NOFI-året 2020 och välkomna till NOFIs första digitala årsmöte!      http://www.nofi.info/</vt:lpstr>
      <vt:lpstr> Temadag 2020 den 5e mars Göteborg </vt:lpstr>
      <vt:lpstr>Styrelsens medlemmar 2020</vt:lpstr>
      <vt:lpstr>Övriga</vt:lpstr>
      <vt:lpstr> Innehåll som diskuterats i styrelsen under året (2020 – april 21): </vt:lpstr>
      <vt:lpstr>Aktiviteter</vt:lpstr>
      <vt:lpstr>Tack för uppmärksamheten</vt:lpstr>
    </vt:vector>
  </TitlesOfParts>
  <Company>Högskolan i Borås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Berit Lindahl</dc:creator>
  <cp:lastModifiedBy>Berit Lindahl</cp:lastModifiedBy>
  <cp:revision>73</cp:revision>
  <dcterms:created xsi:type="dcterms:W3CDTF">2018-02-22T09:20:27Z</dcterms:created>
  <dcterms:modified xsi:type="dcterms:W3CDTF">2021-04-14T09:15:02Z</dcterms:modified>
</cp:coreProperties>
</file>