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61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43F9-C3E0-4C2D-ABB8-EE2214DF7A84}" type="datetimeFigureOut">
              <a:rPr lang="sv-SE" smtClean="0"/>
              <a:t>2020-03-05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9D06A-24B6-4D69-84F7-78FABAB7F0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1182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43F9-C3E0-4C2D-ABB8-EE2214DF7A84}" type="datetimeFigureOut">
              <a:rPr lang="sv-SE" smtClean="0"/>
              <a:t>2020-03-05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9D06A-24B6-4D69-84F7-78FABAB7F0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80069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43F9-C3E0-4C2D-ABB8-EE2214DF7A84}" type="datetimeFigureOut">
              <a:rPr lang="sv-SE" smtClean="0"/>
              <a:t>2020-03-05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9D06A-24B6-4D69-84F7-78FABAB7F0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7087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43F9-C3E0-4C2D-ABB8-EE2214DF7A84}" type="datetimeFigureOut">
              <a:rPr lang="sv-SE" smtClean="0"/>
              <a:t>2020-03-05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9D06A-24B6-4D69-84F7-78FABAB7F0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27228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43F9-C3E0-4C2D-ABB8-EE2214DF7A84}" type="datetimeFigureOut">
              <a:rPr lang="sv-SE" smtClean="0"/>
              <a:t>2020-03-05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9D06A-24B6-4D69-84F7-78FABAB7F0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09139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43F9-C3E0-4C2D-ABB8-EE2214DF7A84}" type="datetimeFigureOut">
              <a:rPr lang="sv-SE" smtClean="0"/>
              <a:t>2020-03-05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9D06A-24B6-4D69-84F7-78FABAB7F0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4261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43F9-C3E0-4C2D-ABB8-EE2214DF7A84}" type="datetimeFigureOut">
              <a:rPr lang="sv-SE" smtClean="0"/>
              <a:t>2020-03-05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9D06A-24B6-4D69-84F7-78FABAB7F0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00042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43F9-C3E0-4C2D-ABB8-EE2214DF7A84}" type="datetimeFigureOut">
              <a:rPr lang="sv-SE" smtClean="0"/>
              <a:t>2020-03-05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9D06A-24B6-4D69-84F7-78FABAB7F0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388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43F9-C3E0-4C2D-ABB8-EE2214DF7A84}" type="datetimeFigureOut">
              <a:rPr lang="sv-SE" smtClean="0"/>
              <a:t>2020-03-05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9D06A-24B6-4D69-84F7-78FABAB7F0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89752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43F9-C3E0-4C2D-ABB8-EE2214DF7A84}" type="datetimeFigureOut">
              <a:rPr lang="sv-SE" smtClean="0"/>
              <a:t>2020-03-05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9D06A-24B6-4D69-84F7-78FABAB7F0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36000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C43F9-C3E0-4C2D-ABB8-EE2214DF7A84}" type="datetimeFigureOut">
              <a:rPr lang="sv-SE" smtClean="0"/>
              <a:t>2020-03-05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9D06A-24B6-4D69-84F7-78FABAB7F0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63837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C43F9-C3E0-4C2D-ABB8-EE2214DF7A84}" type="datetimeFigureOut">
              <a:rPr lang="sv-SE" smtClean="0"/>
              <a:t>2020-03-05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9D06A-24B6-4D69-84F7-78FABAB7F0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50925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nofi.memberlink.dk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dreyer@clin-au.dk" TargetMode="External"/><Relationship Id="rId2" Type="http://schemas.openxmlformats.org/officeDocument/2006/relationships/hyperlink" Target="mailto:marie.oxenboell-collet@regionh.dk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hyperlink" Target="mailto:Hege.Haugdahl@helse-nordtrondelag.no" TargetMode="External"/><Relationship Id="rId4" Type="http://schemas.openxmlformats.org/officeDocument/2006/relationships/hyperlink" Target="mailto:anetth.granberg-axell@regionhalland.se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 smtClean="0"/>
              <a:t/>
            </a:r>
            <a:br>
              <a:rPr lang="sv-SE" dirty="0" smtClean="0"/>
            </a:br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>Årsberättelse för NOFI-året 2019</a:t>
            </a:r>
            <a:r>
              <a:rPr lang="sv-SE" dirty="0"/>
              <a:t/>
            </a:r>
            <a:br>
              <a:rPr lang="sv-SE" dirty="0"/>
            </a:br>
            <a:r>
              <a:rPr lang="sv-SE" sz="2400" dirty="0" smtClean="0"/>
              <a:t>och välkomna till Göteborg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> </a:t>
            </a:r>
            <a:br>
              <a:rPr lang="sv-SE" dirty="0" smtClean="0"/>
            </a:br>
            <a:r>
              <a:rPr lang="sv-SE" sz="2700" dirty="0" smtClean="0"/>
              <a:t>http://www.nofi.info/</a:t>
            </a:r>
            <a:endParaRPr lang="sv-SE" sz="2700" dirty="0"/>
          </a:p>
        </p:txBody>
      </p:sp>
      <p:pic>
        <p:nvPicPr>
          <p:cNvPr id="4" name="Platshållare för innehåll 3" descr="CG41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229200"/>
            <a:ext cx="1512000" cy="10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3152444" y="3244334"/>
            <a:ext cx="28391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u="sng" dirty="0">
                <a:solidFill>
                  <a:srgbClr val="0563C1"/>
                </a:solidFill>
                <a:latin typeface="Calibri" panose="020F0502020204030204" pitchFamily="34" charset="0"/>
                <a:hlinkClick r:id="rId3"/>
              </a:rPr>
              <a:t>https://nofi.memberlink.dk/</a:t>
            </a:r>
            <a:endParaRPr lang="sv-SE" dirty="0"/>
          </a:p>
        </p:txBody>
      </p:sp>
      <p:pic>
        <p:nvPicPr>
          <p:cNvPr id="5" name="Picture 4" descr="Gothenburg - Wikipedia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853163"/>
            <a:ext cx="1876214" cy="39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27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Styrelsens medlemmar 2019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000" dirty="0" smtClean="0"/>
              <a:t>Berit Lindahl, Ordförande Högskolan i Borås </a:t>
            </a:r>
          </a:p>
          <a:p>
            <a:r>
              <a:rPr lang="sv-SE" sz="2000" dirty="0" smtClean="0"/>
              <a:t>Thomas Eriksson, kassör. Högskolan i Borås </a:t>
            </a:r>
          </a:p>
          <a:p>
            <a:r>
              <a:rPr lang="sv-SE" sz="2000" dirty="0" smtClean="0"/>
              <a:t>Britt </a:t>
            </a:r>
            <a:r>
              <a:rPr lang="sv-SE" sz="2000" dirty="0" err="1" smtClean="0"/>
              <a:t>Sætre</a:t>
            </a:r>
            <a:r>
              <a:rPr lang="sv-SE" sz="2000" dirty="0" smtClean="0"/>
              <a:t> Hansen, Sekreterare Universitetet i Stavanger</a:t>
            </a:r>
          </a:p>
          <a:p>
            <a:r>
              <a:rPr lang="sv-SE" sz="2000" dirty="0" smtClean="0"/>
              <a:t>Kristin Halvorsen, Vice Ordförande. Oslo Metropolitan University</a:t>
            </a:r>
          </a:p>
          <a:p>
            <a:r>
              <a:rPr lang="sv-SE" sz="2000" dirty="0" err="1" smtClean="0"/>
              <a:t>Ranveig</a:t>
            </a:r>
            <a:r>
              <a:rPr lang="sv-SE" sz="2000" dirty="0" smtClean="0"/>
              <a:t> Lind, </a:t>
            </a:r>
            <a:r>
              <a:rPr lang="sv-SE" sz="2000" dirty="0"/>
              <a:t>Forskningsansvarig</a:t>
            </a:r>
            <a:r>
              <a:rPr lang="sv-SE" sz="2000" i="1" dirty="0"/>
              <a:t> </a:t>
            </a:r>
            <a:r>
              <a:rPr lang="sv-SE" sz="2000" i="1" dirty="0" smtClean="0"/>
              <a:t>NOFI. </a:t>
            </a:r>
            <a:r>
              <a:rPr lang="sv-SE" sz="2000" dirty="0" smtClean="0"/>
              <a:t>Universitetet i Tromsö</a:t>
            </a:r>
          </a:p>
          <a:p>
            <a:r>
              <a:rPr lang="sv-SE" sz="2000" dirty="0" err="1" smtClean="0"/>
              <a:t>Sephide</a:t>
            </a:r>
            <a:r>
              <a:rPr lang="sv-SE" sz="2000" dirty="0" smtClean="0"/>
              <a:t> Olausson, Forskningsansvarig</a:t>
            </a:r>
            <a:r>
              <a:rPr lang="sv-SE" sz="2000" i="1" dirty="0" smtClean="0"/>
              <a:t> NOFI. Göteborgs Universitet </a:t>
            </a:r>
          </a:p>
          <a:p>
            <a:r>
              <a:rPr lang="sv-SE" sz="2000" dirty="0" smtClean="0"/>
              <a:t>Janet </a:t>
            </a:r>
            <a:r>
              <a:rPr lang="sv-SE" sz="2000" dirty="0" err="1" smtClean="0"/>
              <a:t>Froulund</a:t>
            </a:r>
            <a:r>
              <a:rPr lang="sv-SE" sz="2000" dirty="0" smtClean="0"/>
              <a:t> Jensen, Kommunikation. Köpenhamns universitet och </a:t>
            </a:r>
            <a:r>
              <a:rPr lang="sv-SE" sz="2000" dirty="0" err="1" smtClean="0"/>
              <a:t>Anæstesiologisk</a:t>
            </a:r>
            <a:r>
              <a:rPr lang="sv-SE" sz="2000" dirty="0" smtClean="0"/>
              <a:t> </a:t>
            </a:r>
            <a:r>
              <a:rPr lang="sv-SE" sz="2000" dirty="0" err="1" smtClean="0"/>
              <a:t>afdeling</a:t>
            </a:r>
            <a:r>
              <a:rPr lang="sv-SE" sz="2000" dirty="0" smtClean="0"/>
              <a:t>, </a:t>
            </a:r>
            <a:r>
              <a:rPr lang="sv-SE" sz="2000" dirty="0" err="1" smtClean="0"/>
              <a:t>Holbæk</a:t>
            </a:r>
            <a:r>
              <a:rPr lang="sv-SE" sz="2000" dirty="0" smtClean="0"/>
              <a:t> </a:t>
            </a:r>
            <a:r>
              <a:rPr lang="sv-SE" sz="2000" dirty="0" err="1" smtClean="0"/>
              <a:t>Sygehus</a:t>
            </a:r>
            <a:r>
              <a:rPr lang="sv-SE" sz="2000" dirty="0" smtClean="0"/>
              <a:t>, </a:t>
            </a:r>
          </a:p>
          <a:p>
            <a:r>
              <a:rPr lang="sv-SE" sz="2000" dirty="0" smtClean="0"/>
              <a:t>Marie </a:t>
            </a:r>
            <a:r>
              <a:rPr lang="sv-SE" sz="2000" dirty="0" err="1" smtClean="0"/>
              <a:t>Oxenb</a:t>
            </a:r>
            <a:r>
              <a:rPr lang="sv-SE" sz="1600" dirty="0" err="1" smtClean="0"/>
              <a:t>Ø</a:t>
            </a:r>
            <a:r>
              <a:rPr lang="sv-SE" sz="2000" dirty="0" err="1" smtClean="0"/>
              <a:t>ll-Collet</a:t>
            </a:r>
            <a:r>
              <a:rPr lang="sv-SE" sz="2000" dirty="0" smtClean="0"/>
              <a:t>, Kommunikation, Rigshospitalet och Köpenhamns universitet </a:t>
            </a:r>
            <a:br>
              <a:rPr lang="sv-SE" sz="2000" dirty="0" smtClean="0"/>
            </a:br>
            <a:endParaRPr lang="sv-SE" sz="2000" dirty="0"/>
          </a:p>
        </p:txBody>
      </p:sp>
      <p:pic>
        <p:nvPicPr>
          <p:cNvPr id="4" name="Platshållare för innehåll 3" descr="CG4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229200"/>
            <a:ext cx="1512000" cy="10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4941200"/>
            <a:ext cx="2160000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63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Övriga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v-SE" b="1" dirty="0" smtClean="0"/>
              <a:t>Webmaster: </a:t>
            </a:r>
            <a:r>
              <a:rPr lang="sv-SE" dirty="0" smtClean="0"/>
              <a:t>Marie </a:t>
            </a:r>
            <a:r>
              <a:rPr lang="sv-SE" dirty="0" err="1"/>
              <a:t>Oxenb</a:t>
            </a:r>
            <a:r>
              <a:rPr lang="sv-SE" sz="2400" dirty="0" err="1"/>
              <a:t>Ø</a:t>
            </a:r>
            <a:r>
              <a:rPr lang="sv-SE" dirty="0" err="1"/>
              <a:t>ll-Collet</a:t>
            </a:r>
            <a:r>
              <a:rPr lang="sv-SE" dirty="0"/>
              <a:t>, </a:t>
            </a:r>
            <a:r>
              <a:rPr lang="sv-SE" dirty="0" smtClean="0">
                <a:hlinkClick r:id="rId2"/>
              </a:rPr>
              <a:t>marie.oxenboell-collet@regionh.dk</a:t>
            </a:r>
            <a:endParaRPr lang="sv-SE" dirty="0" smtClean="0"/>
          </a:p>
          <a:p>
            <a:endParaRPr lang="sv-SE" dirty="0" smtClean="0"/>
          </a:p>
          <a:p>
            <a:r>
              <a:rPr lang="sv-SE" b="1" dirty="0" smtClean="0"/>
              <a:t>Valberedning: </a:t>
            </a:r>
          </a:p>
          <a:p>
            <a:r>
              <a:rPr lang="sv-SE" dirty="0" smtClean="0"/>
              <a:t>Pia </a:t>
            </a:r>
            <a:r>
              <a:rPr lang="sv-SE" dirty="0" err="1" smtClean="0"/>
              <a:t>Dreyer</a:t>
            </a:r>
            <a:r>
              <a:rPr lang="sv-SE" dirty="0" smtClean="0"/>
              <a:t> Århus Universitet </a:t>
            </a:r>
            <a:r>
              <a:rPr lang="sv-SE" dirty="0" smtClean="0">
                <a:hlinkClick r:id="rId3"/>
              </a:rPr>
              <a:t>dreyer@clin-au.dk</a:t>
            </a:r>
            <a:endParaRPr lang="sv-SE" dirty="0" smtClean="0"/>
          </a:p>
          <a:p>
            <a:r>
              <a:rPr lang="sv-SE" dirty="0" err="1" smtClean="0"/>
              <a:t>Anetth</a:t>
            </a:r>
            <a:r>
              <a:rPr lang="sv-SE" dirty="0"/>
              <a:t> </a:t>
            </a:r>
            <a:r>
              <a:rPr lang="sv-SE" dirty="0" smtClean="0"/>
              <a:t>Granberg-Axell </a:t>
            </a:r>
            <a:r>
              <a:rPr lang="sv-SE" dirty="0" smtClean="0">
                <a:hlinkClick r:id="rId4"/>
              </a:rPr>
              <a:t>anetth.granberg-axell@regionhalland.se</a:t>
            </a:r>
            <a:endParaRPr lang="sv-SE" dirty="0" smtClean="0"/>
          </a:p>
          <a:p>
            <a:r>
              <a:rPr lang="sv-SE" dirty="0" err="1" smtClean="0"/>
              <a:t>Hege</a:t>
            </a:r>
            <a:r>
              <a:rPr lang="sv-SE" dirty="0" smtClean="0"/>
              <a:t> </a:t>
            </a:r>
            <a:r>
              <a:rPr lang="sv-SE" dirty="0" err="1" smtClean="0"/>
              <a:t>Selnes</a:t>
            </a:r>
            <a:r>
              <a:rPr lang="sv-SE" dirty="0" smtClean="0"/>
              <a:t> </a:t>
            </a:r>
            <a:r>
              <a:rPr lang="sv-SE" dirty="0" err="1" smtClean="0"/>
              <a:t>Haugdahl</a:t>
            </a:r>
            <a:r>
              <a:rPr lang="sv-SE" dirty="0" smtClean="0"/>
              <a:t> (N </a:t>
            </a:r>
            <a:r>
              <a:rPr lang="sv-SE" dirty="0" err="1"/>
              <a:t>Høgskolen</a:t>
            </a:r>
            <a:r>
              <a:rPr lang="sv-SE" dirty="0"/>
              <a:t> i Nord-Trøndelag, </a:t>
            </a:r>
            <a:r>
              <a:rPr lang="sv-SE" dirty="0" err="1"/>
              <a:t>Sykehuset</a:t>
            </a:r>
            <a:r>
              <a:rPr lang="sv-SE" dirty="0"/>
              <a:t> Levanger</a:t>
            </a:r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>
                <a:hlinkClick r:id="rId5"/>
              </a:rPr>
              <a:t>Hege.Haugdahl@helse-nordtrondelag.no</a:t>
            </a:r>
            <a:endParaRPr lang="sv-SE" dirty="0" smtClean="0"/>
          </a:p>
          <a:p>
            <a:endParaRPr lang="sv-SE" dirty="0" smtClean="0"/>
          </a:p>
          <a:p>
            <a:r>
              <a:rPr lang="sv-SE" b="1" dirty="0" smtClean="0"/>
              <a:t>Revisor: </a:t>
            </a:r>
            <a:r>
              <a:rPr lang="sv-SE" dirty="0" err="1" smtClean="0"/>
              <a:t>Asgjerd</a:t>
            </a:r>
            <a:r>
              <a:rPr lang="sv-SE" dirty="0" smtClean="0"/>
              <a:t> </a:t>
            </a:r>
            <a:r>
              <a:rPr lang="sv-SE" dirty="0" err="1" smtClean="0"/>
              <a:t>Littlere</a:t>
            </a:r>
            <a:r>
              <a:rPr lang="sv-SE" dirty="0" smtClean="0"/>
              <a:t> Moi (No)</a:t>
            </a:r>
          </a:p>
          <a:p>
            <a:r>
              <a:rPr lang="sv-SE" b="1" dirty="0" smtClean="0"/>
              <a:t>Revisorsuppleant</a:t>
            </a:r>
            <a:r>
              <a:rPr lang="sv-SE" dirty="0" smtClean="0"/>
              <a:t>: Isabell Fridh (</a:t>
            </a:r>
            <a:r>
              <a:rPr lang="sv-SE" dirty="0" err="1" smtClean="0"/>
              <a:t>Swe</a:t>
            </a:r>
            <a:r>
              <a:rPr lang="sv-SE" dirty="0" smtClean="0"/>
              <a:t>) </a:t>
            </a:r>
          </a:p>
        </p:txBody>
      </p:sp>
      <p:pic>
        <p:nvPicPr>
          <p:cNvPr id="4" name="Platshållare för innehåll 3" descr="CG41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229200"/>
            <a:ext cx="1512000" cy="104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533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/>
            </a:r>
            <a:br>
              <a:rPr lang="sv-SE" dirty="0"/>
            </a:br>
            <a:r>
              <a:rPr lang="sv-SE" dirty="0"/>
              <a:t>Innehåll som diskuterats i styrelsen under året</a:t>
            </a:r>
            <a:r>
              <a:rPr lang="sv-SE" dirty="0" smtClean="0"/>
              <a:t>:</a:t>
            </a:r>
            <a:br>
              <a:rPr lang="sv-SE" dirty="0" smtClean="0"/>
            </a:b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>
            <a:normAutofit/>
          </a:bodyPr>
          <a:lstStyle/>
          <a:p>
            <a:r>
              <a:rPr lang="sv-SE" sz="2400" dirty="0" smtClean="0"/>
              <a:t>Hemsidan – ny hemsida har utvecklats av Marie O-C</a:t>
            </a:r>
          </a:p>
          <a:p>
            <a:r>
              <a:rPr lang="sv-SE" sz="2400" dirty="0" smtClean="0"/>
              <a:t>Planering kring att synliggöra NOFI i sociala medier </a:t>
            </a:r>
          </a:p>
          <a:p>
            <a:r>
              <a:rPr lang="sv-SE" sz="2400" dirty="0"/>
              <a:t>Temadagars marknadsföring </a:t>
            </a:r>
            <a:r>
              <a:rPr lang="sv-SE" sz="2400" dirty="0" smtClean="0"/>
              <a:t>och innehåll </a:t>
            </a:r>
          </a:p>
          <a:p>
            <a:r>
              <a:rPr lang="sv-SE" sz="2400" dirty="0" smtClean="0"/>
              <a:t>Ansökningar om finansiering via externa finansiärer</a:t>
            </a:r>
          </a:p>
          <a:p>
            <a:r>
              <a:rPr lang="sv-SE" sz="2400" dirty="0" smtClean="0"/>
              <a:t>Förenklad betalning av medlemsavgift – val av valuta?</a:t>
            </a:r>
          </a:p>
          <a:p>
            <a:r>
              <a:rPr lang="sv-SE" sz="2400" dirty="0" smtClean="0"/>
              <a:t>Rekrytering </a:t>
            </a:r>
            <a:r>
              <a:rPr lang="sv-SE" sz="2400" dirty="0"/>
              <a:t>av medlemmar - Nya medlemmar har anmält intresse för NOFI</a:t>
            </a:r>
          </a:p>
          <a:p>
            <a:r>
              <a:rPr lang="sv-SE" sz="2400" dirty="0" smtClean="0"/>
              <a:t>Samarbete/gemensam konferens med </a:t>
            </a:r>
            <a:r>
              <a:rPr lang="sv-SE" sz="2400" dirty="0" err="1" smtClean="0"/>
              <a:t>fo</a:t>
            </a:r>
            <a:r>
              <a:rPr lang="sv-SE" sz="2400" dirty="0" smtClean="0"/>
              <a:t>-grupp dagbok</a:t>
            </a:r>
          </a:p>
          <a:p>
            <a:r>
              <a:rPr lang="sv-SE" sz="2400" dirty="0" smtClean="0"/>
              <a:t>NOFI stipendium – en sökande har lämnat in för 2020</a:t>
            </a:r>
          </a:p>
          <a:p>
            <a:endParaRPr lang="sv-SE" sz="2400" dirty="0" smtClean="0"/>
          </a:p>
        </p:txBody>
      </p:sp>
      <p:pic>
        <p:nvPicPr>
          <p:cNvPr id="4" name="Platshållare för innehåll 3" descr="CG4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229200"/>
            <a:ext cx="1512000" cy="104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417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Aktiviteter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45446" y="1196752"/>
            <a:ext cx="8229600" cy="5112568"/>
          </a:xfrm>
        </p:spPr>
        <p:txBody>
          <a:bodyPr>
            <a:normAutofit/>
          </a:bodyPr>
          <a:lstStyle/>
          <a:p>
            <a:r>
              <a:rPr lang="sv-SE" sz="2400" dirty="0" smtClean="0"/>
              <a:t>Systematisk litteraturöversikt om </a:t>
            </a:r>
            <a:r>
              <a:rPr lang="sv-SE" sz="2400" dirty="0" err="1" smtClean="0"/>
              <a:t>wellbeing</a:t>
            </a:r>
            <a:r>
              <a:rPr lang="sv-SE" sz="2400" dirty="0" smtClean="0"/>
              <a:t> – </a:t>
            </a:r>
            <a:r>
              <a:rPr lang="sv-SE" sz="2400" dirty="0" err="1" smtClean="0"/>
              <a:t>submit</a:t>
            </a:r>
            <a:r>
              <a:rPr lang="sv-SE" sz="2400" dirty="0" smtClean="0"/>
              <a:t> Våren 2020, </a:t>
            </a:r>
            <a:r>
              <a:rPr lang="sv-SE" sz="1800" dirty="0" smtClean="0"/>
              <a:t>Kristin Halvorsen och Thomas Eriksson leder arbetet </a:t>
            </a:r>
          </a:p>
          <a:p>
            <a:r>
              <a:rPr lang="sv-SE" sz="2400" dirty="0" smtClean="0"/>
              <a:t>Anslutna </a:t>
            </a:r>
            <a:r>
              <a:rPr lang="sv-SE" sz="2400" dirty="0"/>
              <a:t>till </a:t>
            </a:r>
            <a:r>
              <a:rPr lang="sv-SE" sz="2400" dirty="0" err="1" smtClean="0"/>
              <a:t>Nordinnet</a:t>
            </a:r>
            <a:r>
              <a:rPr lang="sv-SE" sz="2400" dirty="0" smtClean="0"/>
              <a:t>/Nordplusnätverket</a:t>
            </a:r>
          </a:p>
          <a:p>
            <a:r>
              <a:rPr lang="sv-SE" sz="2400" dirty="0" smtClean="0"/>
              <a:t>Tre styrelsemöten; mars, augusti och december</a:t>
            </a:r>
          </a:p>
          <a:p>
            <a:r>
              <a:rPr lang="sv-SE" sz="2400" dirty="0" smtClean="0"/>
              <a:t>Avtal med företaget </a:t>
            </a:r>
            <a:r>
              <a:rPr lang="sv-SE" sz="2400" dirty="0" err="1" smtClean="0"/>
              <a:t>Member</a:t>
            </a:r>
            <a:r>
              <a:rPr lang="sv-SE" sz="2400" dirty="0" smtClean="0"/>
              <a:t> </a:t>
            </a:r>
            <a:r>
              <a:rPr lang="sv-SE" sz="2400" dirty="0" err="1" smtClean="0"/>
              <a:t>link</a:t>
            </a:r>
            <a:r>
              <a:rPr lang="sv-SE" sz="2400" dirty="0" smtClean="0"/>
              <a:t>                       ingicks, </a:t>
            </a:r>
            <a:r>
              <a:rPr lang="sv-SE" sz="1800" dirty="0" smtClean="0"/>
              <a:t>Marie är kontaktperson nr1 och Janet nr2.</a:t>
            </a:r>
          </a:p>
          <a:p>
            <a:r>
              <a:rPr lang="sv-SE" sz="2400" dirty="0" smtClean="0"/>
              <a:t>Ny plattform för hemsidan</a:t>
            </a:r>
            <a:r>
              <a:rPr lang="sv-SE" sz="1800" dirty="0" smtClean="0"/>
              <a:t> (Marie webmaster)</a:t>
            </a:r>
            <a:endParaRPr lang="sv-SE" sz="1800" dirty="0"/>
          </a:p>
          <a:p>
            <a:r>
              <a:rPr lang="sv-SE" sz="2400" dirty="0" err="1" smtClean="0"/>
              <a:t>NOFIs</a:t>
            </a:r>
            <a:r>
              <a:rPr lang="sv-SE" sz="2400" dirty="0" smtClean="0"/>
              <a:t> Facebook sida </a:t>
            </a:r>
            <a:r>
              <a:rPr lang="sv-SE" sz="1800" dirty="0" smtClean="0"/>
              <a:t>(upprätthålls av Janet, Marie &amp; </a:t>
            </a:r>
            <a:r>
              <a:rPr lang="sv-SE" sz="1800" dirty="0" err="1" smtClean="0"/>
              <a:t>Sepideh</a:t>
            </a:r>
            <a:r>
              <a:rPr lang="sv-SE" sz="1800" dirty="0" smtClean="0"/>
              <a:t> (avgår 2020) som är redaktörer!)  </a:t>
            </a:r>
          </a:p>
          <a:p>
            <a:r>
              <a:rPr lang="sv-SE" sz="2400" dirty="0" smtClean="0"/>
              <a:t>Ansökningar till </a:t>
            </a:r>
            <a:r>
              <a:rPr lang="sv-SE" sz="2400" dirty="0" err="1" smtClean="0"/>
              <a:t>Letterstedtska</a:t>
            </a:r>
            <a:r>
              <a:rPr lang="sv-SE" sz="2400" dirty="0" smtClean="0"/>
              <a:t> Stiftelsen (BL) inskickat. Avslag från Norska </a:t>
            </a:r>
            <a:r>
              <a:rPr lang="sv-SE" sz="2400" dirty="0" smtClean="0"/>
              <a:t>sjuksköterskeförbundet</a:t>
            </a:r>
            <a:r>
              <a:rPr lang="sv-SE" sz="2400" dirty="0" smtClean="0"/>
              <a:t>.   </a:t>
            </a:r>
          </a:p>
          <a:p>
            <a:r>
              <a:rPr lang="sv-SE" sz="2400" dirty="0" smtClean="0"/>
              <a:t>Planering av program för temadag 2021 påbörjas .</a:t>
            </a: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4" name="Platshållare för innehåll 3" descr="CG4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721371"/>
            <a:ext cx="1512000" cy="10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6" y="2996952"/>
            <a:ext cx="1274625" cy="4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05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523757"/>
          </a:xfrm>
        </p:spPr>
        <p:txBody>
          <a:bodyPr>
            <a:normAutofit fontScale="90000"/>
          </a:bodyPr>
          <a:lstStyle/>
          <a:p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>Temadag 2019 7-8 mars</a:t>
            </a:r>
            <a:r>
              <a:rPr lang="sv-SE" dirty="0"/>
              <a:t/>
            </a:r>
            <a:br>
              <a:rPr lang="sv-SE" dirty="0"/>
            </a:br>
            <a:r>
              <a:rPr lang="sv-SE" dirty="0" smtClean="0"/>
              <a:t>Köpenhamn</a:t>
            </a:r>
            <a:r>
              <a:rPr lang="sv-SE" dirty="0"/>
              <a:t/>
            </a:r>
            <a:br>
              <a:rPr lang="sv-SE" dirty="0"/>
            </a:b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525963"/>
          </a:xfrm>
        </p:spPr>
        <p:txBody>
          <a:bodyPr>
            <a:normAutofit/>
          </a:bodyPr>
          <a:lstStyle/>
          <a:p>
            <a:r>
              <a:rPr lang="sv-SE" sz="2400" dirty="0" smtClean="0"/>
              <a:t>Årsmöte i Köpenhamn genomfördes</a:t>
            </a:r>
            <a:r>
              <a:rPr lang="nb-NO" sz="2400" dirty="0" smtClean="0"/>
              <a:t> </a:t>
            </a:r>
            <a:r>
              <a:rPr lang="sv-SE" sz="2400" dirty="0" smtClean="0"/>
              <a:t>och med gemensamt restaurangbesök för närvarande medlemmar </a:t>
            </a:r>
            <a:endParaRPr lang="sv-SE" sz="2400" dirty="0"/>
          </a:p>
          <a:p>
            <a:r>
              <a:rPr lang="sv-SE" sz="2400" dirty="0" smtClean="0"/>
              <a:t>Årets tema 2019 var: Intensivvårdssjuksköterskors framtida kompetenser </a:t>
            </a:r>
            <a:endParaRPr lang="sv-SE" sz="2400" dirty="0"/>
          </a:p>
          <a:p>
            <a:r>
              <a:rPr lang="sv-SE" sz="2400" dirty="0" smtClean="0"/>
              <a:t>Medlemsavgift beslutades att kvarstå om 250 SEK</a:t>
            </a:r>
          </a:p>
          <a:p>
            <a:r>
              <a:rPr lang="sv-SE" sz="2400" dirty="0" smtClean="0"/>
              <a:t>Deltagande i konferens 500 SEK/medlemmar resp. 1000 SEK för icke-medlemmar</a:t>
            </a:r>
          </a:p>
          <a:p>
            <a:r>
              <a:rPr lang="sv-SE" sz="2400" dirty="0" smtClean="0"/>
              <a:t>Styrelsen konstituerades – inga nya deltagare</a:t>
            </a:r>
          </a:p>
          <a:p>
            <a:pPr marL="0" indent="0">
              <a:buNone/>
            </a:pPr>
            <a:endParaRPr lang="sv-SE" sz="2400" dirty="0" smtClean="0"/>
          </a:p>
          <a:p>
            <a:endParaRPr lang="sv-SE" sz="2000" dirty="0" smtClean="0"/>
          </a:p>
        </p:txBody>
      </p:sp>
      <p:pic>
        <p:nvPicPr>
          <p:cNvPr id="4" name="Platshållare för innehåll 3" descr="CG4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661248"/>
            <a:ext cx="1512000" cy="104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4182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Tack för uppmärksamheten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sz="2400" dirty="0" smtClean="0"/>
              <a:t>….och välkommen till Oslo och </a:t>
            </a:r>
            <a:r>
              <a:rPr lang="sv-SE" sz="2400" dirty="0" err="1" smtClean="0"/>
              <a:t>NOFIs</a:t>
            </a:r>
            <a:r>
              <a:rPr lang="sv-SE" sz="2400" dirty="0" smtClean="0"/>
              <a:t> temadag som hålls den  </a:t>
            </a:r>
          </a:p>
          <a:p>
            <a:pPr marL="0" indent="0">
              <a:buNone/>
            </a:pPr>
            <a:r>
              <a:rPr lang="sv-SE" sz="2400" dirty="0" smtClean="0"/>
              <a:t>Vid Oslo </a:t>
            </a:r>
            <a:r>
              <a:rPr lang="sv-SE" sz="2400" dirty="0" err="1" smtClean="0"/>
              <a:t>Met</a:t>
            </a:r>
            <a:r>
              <a:rPr lang="sv-SE" sz="2400" dirty="0" smtClean="0"/>
              <a:t>.</a:t>
            </a:r>
          </a:p>
          <a:p>
            <a:pPr marL="0" indent="0" algn="ctr">
              <a:buNone/>
            </a:pPr>
            <a:endParaRPr lang="sv-SE" sz="2800" dirty="0" smtClean="0"/>
          </a:p>
          <a:p>
            <a:pPr marL="0" indent="0" algn="ctr">
              <a:buNone/>
            </a:pPr>
            <a:endParaRPr lang="sv-SE" sz="2800" dirty="0" smtClean="0"/>
          </a:p>
          <a:p>
            <a:pPr marL="0" indent="0" algn="ctr">
              <a:buNone/>
            </a:pPr>
            <a:endParaRPr lang="sv-SE" dirty="0"/>
          </a:p>
        </p:txBody>
      </p:sp>
      <p:pic>
        <p:nvPicPr>
          <p:cNvPr id="4" name="Platshållare för innehåll 3" descr="CG4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661248"/>
            <a:ext cx="1512000" cy="10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6600438609_0b59e3f5e0_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564904"/>
            <a:ext cx="3617332" cy="2304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87624" y="5589240"/>
            <a:ext cx="55029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dirty="0" smtClean="0"/>
              <a:t>Tid blir den 15-16 </a:t>
            </a:r>
            <a:r>
              <a:rPr lang="sv-SE" sz="2400" smtClean="0"/>
              <a:t>april – intressegrupper! </a:t>
            </a:r>
            <a:r>
              <a:rPr lang="sv-SE" smtClean="0"/>
              <a:t>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619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392</Words>
  <Application>Microsoft Office PowerPoint</Application>
  <PresentationFormat>On-screen Show (4:3)</PresentationFormat>
  <Paragraphs>50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Office-tema</vt:lpstr>
      <vt:lpstr>     Årsberättelse för NOFI-året 2019 och välkomna till Göteborg      http://www.nofi.info/</vt:lpstr>
      <vt:lpstr>Styrelsens medlemmar 2019</vt:lpstr>
      <vt:lpstr>Övriga</vt:lpstr>
      <vt:lpstr> Innehåll som diskuterats i styrelsen under året: </vt:lpstr>
      <vt:lpstr>Aktiviteter</vt:lpstr>
      <vt:lpstr> Temadag 2019 7-8 mars Köpenhamn </vt:lpstr>
      <vt:lpstr>Tack för uppmärksamheten</vt:lpstr>
    </vt:vector>
  </TitlesOfParts>
  <Company>Högskolan i Borås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Berit Lindahl</dc:creator>
  <cp:lastModifiedBy>Berit Lindahl</cp:lastModifiedBy>
  <cp:revision>55</cp:revision>
  <dcterms:created xsi:type="dcterms:W3CDTF">2018-02-22T09:20:27Z</dcterms:created>
  <dcterms:modified xsi:type="dcterms:W3CDTF">2020-03-05T15:39:46Z</dcterms:modified>
</cp:coreProperties>
</file>